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2D7D6-CE88-4F77-A61A-C9A58AC9491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6E530-09A9-4D15-A8FC-6E647AB17F8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Memory Unit</a:t>
            </a:r>
            <a:br>
              <a:rPr lang="en-US" sz="8000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By: K. Ajay Kumar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933" y="1371600"/>
            <a:ext cx="885813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21" y="1524000"/>
            <a:ext cx="882315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74" y="1143000"/>
            <a:ext cx="901605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995" y="1143000"/>
            <a:ext cx="875401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275" y="1295400"/>
            <a:ext cx="88774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506" y="1066800"/>
            <a:ext cx="88929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900" y="1524000"/>
            <a:ext cx="90349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370" y="1295400"/>
            <a:ext cx="873326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09" y="1143000"/>
            <a:ext cx="902458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506" y="1066800"/>
            <a:ext cx="88929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002" y="1295400"/>
            <a:ext cx="8939996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Office PowerPoint</Application>
  <PresentationFormat>On-screen Show (4:3)</PresentationFormat>
  <Paragraphs>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Memory Unit  By: K. Ajay Kumar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Unit  By: K. Ajay Kumar</dc:title>
  <dc:creator>Ajay Kumar</dc:creator>
  <cp:lastModifiedBy>Ajay Kumar</cp:lastModifiedBy>
  <cp:revision>1</cp:revision>
  <dcterms:created xsi:type="dcterms:W3CDTF">2022-08-16T17:13:25Z</dcterms:created>
  <dcterms:modified xsi:type="dcterms:W3CDTF">2022-08-16T17:18:01Z</dcterms:modified>
</cp:coreProperties>
</file>